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notesMasterIdLst>
    <p:notesMasterId r:id="rId20"/>
  </p:notesMasterIdLst>
  <p:sldIdLst>
    <p:sldId id="351" r:id="rId3"/>
    <p:sldId id="342" r:id="rId4"/>
    <p:sldId id="296" r:id="rId5"/>
    <p:sldId id="346" r:id="rId6"/>
    <p:sldId id="345" r:id="rId7"/>
    <p:sldId id="348" r:id="rId8"/>
    <p:sldId id="349" r:id="rId9"/>
    <p:sldId id="350" r:id="rId10"/>
    <p:sldId id="353" r:id="rId11"/>
    <p:sldId id="354" r:id="rId12"/>
    <p:sldId id="355" r:id="rId13"/>
    <p:sldId id="356" r:id="rId14"/>
    <p:sldId id="357" r:id="rId15"/>
    <p:sldId id="358" r:id="rId16"/>
    <p:sldId id="359" r:id="rId17"/>
    <p:sldId id="360" r:id="rId18"/>
    <p:sldId id="352" r:id="rId1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264" y="6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B79187-3D76-4A48-8D81-BEDE180E62F3}" type="datetimeFigureOut">
              <a:rPr lang="zh-CN" altLang="en-US" smtClean="0"/>
              <a:t>2025-09-09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B2B77D-234E-4484-A48F-ACFD7B4CCD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08214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65236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5819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497039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454429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0315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20023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78717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392177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6194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棱台 2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 6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A Day in the Life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A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(1a-1e)</a:t>
            </a:r>
            <a:endParaRPr lang="en-US" altLang="zh-CN" sz="4656" b="1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955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858986"/>
            <a:ext cx="6388287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二、用方框内所给短语的适当形式填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空</a:t>
            </a:r>
            <a:r>
              <a:rPr lang="en-US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1000" y="1511472"/>
            <a:ext cx="5032853" cy="65248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 duty, make use of, get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dressed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81000" y="2267407"/>
            <a:ext cx="11430000" cy="227267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.Linda, how do you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your free time?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.—Excuse me.Who is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today?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—Sorry, I don’t know.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.The little girl is so cute.She always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by herself.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139554" y="2267407"/>
            <a:ext cx="2276585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make use of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673811" y="2816444"/>
            <a:ext cx="127150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on duty</a:t>
            </a:r>
            <a:endParaRPr lang="zh-CN" altLang="en-US" sz="2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5945313" y="3858675"/>
            <a:ext cx="192713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gets dressed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594864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485052"/>
            <a:ext cx="11430000" cy="115236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ea typeface="方正大雅宋简体"/>
                <a:cs typeface="Times New Roman" panose="02020603050405020304" pitchFamily="18" charset="0"/>
              </a:rPr>
              <a:t>能力提升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三、根据图片提示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完成对话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TE7KR104.eps" descr="id:2147493737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13704" y="1726467"/>
            <a:ext cx="2594724" cy="2190897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381000" y="1726467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280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28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280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　　　　　　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—At six in the morning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890428" y="3917364"/>
            <a:ext cx="5260286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What time/When does Tom get up?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3422836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TE7KR105.eps" descr="id:2147493744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13129" y="194866"/>
            <a:ext cx="1479526" cy="1805441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381000" y="0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280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28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280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　　　　　　　　　　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—Every morning and night.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81000" y="3446857"/>
            <a:ext cx="543739" cy="5922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5" name="TE7KR106.eps" descr="id:2147493751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13129" y="3567734"/>
            <a:ext cx="1865766" cy="1901450"/>
          </a:xfrm>
          <a:prstGeom prst="rect">
            <a:avLst/>
          </a:prstGeom>
        </p:spPr>
      </p:pic>
      <p:sp>
        <p:nvSpPr>
          <p:cNvPr id="6" name="矩形 5"/>
          <p:cNvSpPr>
            <a:spLocks noChangeAspect="1"/>
          </p:cNvSpPr>
          <p:nvPr/>
        </p:nvSpPr>
        <p:spPr>
          <a:xfrm>
            <a:off x="381000" y="5313906"/>
            <a:ext cx="11430000" cy="115236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　　　　　　　　　　　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—In the morning.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890428" y="2195173"/>
            <a:ext cx="497443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When does Mike brush his teeth?</a:t>
            </a:r>
            <a:endParaRPr lang="zh-CN" altLang="en-US" sz="28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890428" y="5297368"/>
            <a:ext cx="497443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When does Mary take a shower?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388972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65026"/>
            <a:ext cx="9450023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四、从方框中选词并用其适当形式填空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使短文完整、通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顺</a:t>
            </a:r>
            <a:r>
              <a:rPr lang="en-US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1000" y="817512"/>
            <a:ext cx="11430000" cy="59221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get, because, breakfast, about, begin, play, take, weekend, chess, happy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81000" y="1469998"/>
            <a:ext cx="11430000" cy="477361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Lisa is writing a letter to her penfriend John.She wants to tell him something 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en-US" altLang="zh-CN" sz="26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her weekends.She usually 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up at six, but on 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.__________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she gets up at eight.She goes to bed late on weekends 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she watches TV for two hours after dinner.After getting up, she has 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.At around seven thirty she goes to the music club.The class 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at eight ten.There the teacher shows them how 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guitar.At noon she has lunch in the club.At four in the afternoon, she goes home.She 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 shower at around half past four.Then her father gets home from work.She usually plays </a:t>
            </a:r>
            <a:endParaRPr lang="en-US" altLang="zh-CN" sz="260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6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with him.She is very 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on weekends.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6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880154" y="1968541"/>
            <a:ext cx="98135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about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6096000" y="1906896"/>
            <a:ext cx="1120820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gets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9831023" y="1989089"/>
            <a:ext cx="159851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weekends</a:t>
            </a:r>
            <a:endParaRPr lang="zh-CN" altLang="en-US" sz="28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8043320" y="2470710"/>
            <a:ext cx="131799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because</a:t>
            </a:r>
            <a:endParaRPr lang="zh-CN" altLang="en-US" sz="28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8331895" y="3008491"/>
            <a:ext cx="1499128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breakfast</a:t>
            </a:r>
            <a:endParaRPr lang="zh-CN" altLang="en-US" sz="280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7438044" y="3471422"/>
            <a:ext cx="112082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begins</a:t>
            </a:r>
            <a:endParaRPr lang="zh-CN" altLang="en-US" sz="280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4859230" y="4013193"/>
            <a:ext cx="1170513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to play</a:t>
            </a:r>
            <a:endParaRPr lang="zh-CN" altLang="en-US" sz="280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7531802" y="4533778"/>
            <a:ext cx="1279517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takes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1160533" y="5595413"/>
            <a:ext cx="96051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chess</a:t>
            </a:r>
            <a:endParaRPr lang="zh-CN" altLang="en-US" sz="280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6470293" y="5546354"/>
            <a:ext cx="106150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happy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960648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484205"/>
            <a:ext cx="11430000" cy="563359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ea typeface="方正大雅宋简体"/>
                <a:cs typeface="Times New Roman" panose="02020603050405020304" pitchFamily="18" charset="0"/>
              </a:rPr>
              <a:t>思维拓展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五、阅读理解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John Smith works in a basketball club.He gets up at 6:30 every day.Then he runs in the park.At 8:00, he has breakfast.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Tom White is a writer.He works at home.He gets up at 8:00 in the morning.He usually reads books for two hours after breakfast.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Mary Green is a music teacher,and she sings very well.She gets up at 6:00 every morning.Then she has breakfast and goes to work.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Mona Black is a clerk 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职员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).She works at a clothes store.She usually gets up at 6:30.After breakfast she goes to the store.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34503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538250"/>
            <a:ext cx="11430000" cy="51337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.John Smith has breakfast at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A.6:30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B.7:00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C.7:30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D.8:00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.What time does Tom White get up?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A.At 6:30.	B.At 7:30.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C.At 8:00.	D.At 8:30.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.Mary Green is a(n)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teacher.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A.maths	B.English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C.music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D.Chinese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023052" y="53825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2800"/>
          </a:p>
        </p:txBody>
      </p:sp>
      <p:sp>
        <p:nvSpPr>
          <p:cNvPr id="4" name="矩形 3"/>
          <p:cNvSpPr/>
          <p:nvPr/>
        </p:nvSpPr>
        <p:spPr>
          <a:xfrm>
            <a:off x="5873824" y="228485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2800"/>
          </a:p>
        </p:txBody>
      </p:sp>
      <p:sp>
        <p:nvSpPr>
          <p:cNvPr id="5" name="矩形 4"/>
          <p:cNvSpPr/>
          <p:nvPr/>
        </p:nvSpPr>
        <p:spPr>
          <a:xfrm>
            <a:off x="3952557" y="391844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4259424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684762"/>
            <a:ext cx="11430000" cy="45132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 good at singing and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good at writing books.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A.John Smith;Mona Black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B.Mary Green;Tom White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C.Tom White;John Smith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D.Mona Black;Mary Green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.If you want to buy a nice T-shirt,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 help you.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A.John Smith	B.Mona Black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C.Mary Green	D.Tom White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96341" y="77455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2800"/>
          </a:p>
        </p:txBody>
      </p:sp>
      <p:sp>
        <p:nvSpPr>
          <p:cNvPr id="5" name="矩形 4"/>
          <p:cNvSpPr/>
          <p:nvPr/>
        </p:nvSpPr>
        <p:spPr>
          <a:xfrm>
            <a:off x="5672486" y="352803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3077991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85396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70087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36602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5" name="圆角矩形 4">
            <a:hlinkClick r:id="rId4" action="ppaction://hlinksldjump"/>
          </p:cNvPr>
          <p:cNvSpPr/>
          <p:nvPr/>
        </p:nvSpPr>
        <p:spPr>
          <a:xfrm>
            <a:off x="6477060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>
                <a:latin typeface="华文隶书" panose="02010800040101010101" pitchFamily="2" charset="-122"/>
                <a:ea typeface="华文隶书" panose="02010800040101010101" pitchFamily="2" charset="-122"/>
              </a:rPr>
              <a:t>作业</a:t>
            </a:r>
            <a:r>
              <a:rPr lang="en-US" altLang="zh-CN" sz="360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>
                <a:latin typeface="华文隶书" panose="02010800040101010101" pitchFamily="2" charset="-122"/>
                <a:ea typeface="华文隶书" panose="02010800040101010101" pitchFamily="2" charset="-122"/>
              </a:rPr>
              <a:t>进阶演练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099576"/>
            <a:ext cx="4782078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一、根据图片提示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写出时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间</a:t>
            </a:r>
            <a:r>
              <a:rPr lang="en-US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4" name="KE7TRX16.eps" descr="id:2147485765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6882" y="1752062"/>
            <a:ext cx="2019190" cy="2019190"/>
          </a:xfrm>
          <a:prstGeom prst="rect">
            <a:avLst/>
          </a:prstGeom>
        </p:spPr>
      </p:pic>
      <p:pic>
        <p:nvPicPr>
          <p:cNvPr id="18" name="KE7TRX17.eps" descr="id:2147485772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38938" y="1752062"/>
            <a:ext cx="2019190" cy="2019190"/>
          </a:xfrm>
          <a:prstGeom prst="rect">
            <a:avLst/>
          </a:prstGeom>
        </p:spPr>
      </p:pic>
      <p:pic>
        <p:nvPicPr>
          <p:cNvPr id="19" name="KE7TRX18.eps" descr="id:2147485779;FounderCES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20994" y="1752062"/>
            <a:ext cx="2019190" cy="2019190"/>
          </a:xfrm>
          <a:prstGeom prst="rect">
            <a:avLst/>
          </a:prstGeom>
        </p:spPr>
      </p:pic>
      <p:pic>
        <p:nvPicPr>
          <p:cNvPr id="20" name="KE7TRX19.eps" descr="id:2147485786;FounderCES"/>
          <p:cNvPicPr/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03050" y="1752062"/>
            <a:ext cx="2019190" cy="2019190"/>
          </a:xfrm>
          <a:prstGeom prst="rect">
            <a:avLst/>
          </a:prstGeom>
        </p:spPr>
      </p:pic>
      <p:pic>
        <p:nvPicPr>
          <p:cNvPr id="21" name="KE7TRX20.eps" descr="id:2147485793;FounderCES"/>
          <p:cNvPicPr/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85104" y="1752062"/>
            <a:ext cx="2019190" cy="2019190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381000" y="4423738"/>
            <a:ext cx="9969396" cy="12126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endParaRPr lang="en-US" altLang="zh-CN" sz="280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940683" y="4423738"/>
            <a:ext cx="198964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six fifty-five</a:t>
            </a:r>
            <a:endParaRPr lang="zh-CN" altLang="en-US" sz="2800"/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4022931" y="4423738"/>
            <a:ext cx="225093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four forty-five</a:t>
            </a:r>
            <a:endParaRPr lang="zh-CN" altLang="en-US" sz="2800"/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7366469" y="4423738"/>
            <a:ext cx="1648208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seven five</a:t>
            </a:r>
            <a:endParaRPr lang="zh-CN" altLang="en-US" sz="2800"/>
          </a:p>
        </p:txBody>
      </p:sp>
      <p:sp>
        <p:nvSpPr>
          <p:cNvPr id="25" name="矩形 24"/>
          <p:cNvSpPr>
            <a:spLocks noChangeAspect="1"/>
          </p:cNvSpPr>
          <p:nvPr/>
        </p:nvSpPr>
        <p:spPr>
          <a:xfrm>
            <a:off x="882136" y="4991907"/>
            <a:ext cx="206659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three o’clock</a:t>
            </a:r>
            <a:endParaRPr lang="zh-CN" altLang="en-US" sz="2800"/>
          </a:p>
        </p:txBody>
      </p:sp>
      <p:sp>
        <p:nvSpPr>
          <p:cNvPr id="26" name="矩形 25"/>
          <p:cNvSpPr>
            <a:spLocks noChangeAspect="1"/>
          </p:cNvSpPr>
          <p:nvPr/>
        </p:nvSpPr>
        <p:spPr>
          <a:xfrm>
            <a:off x="3964159" y="4991907"/>
            <a:ext cx="1768433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six o’clock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5" grpId="0"/>
      <p:bldP spid="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224367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zh-CN" altLang="en-US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根据中文提示写出短语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.My brother often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刷牙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at night.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.Tom usually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起床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at six thirty in the morning.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.My father likes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洗澡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in the morning.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.His parents don’t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吃早饭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at home.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.The girl is only three. But she can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自己穿衣服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344838" y="1793553"/>
            <a:ext cx="206659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brushes teeth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954420" y="2307168"/>
            <a:ext cx="1210588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gets up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167545" y="2854695"/>
            <a:ext cx="245612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taking a shower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475770" y="3442909"/>
            <a:ext cx="226536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have breakfast</a:t>
            </a:r>
            <a:endParaRPr lang="zh-CN" altLang="en-US" sz="2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5879923" y="3984680"/>
            <a:ext cx="198804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dress herself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74891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15" name="矩形 14"/>
          <p:cNvSpPr>
            <a:spLocks noChangeAspect="1"/>
          </p:cNvSpPr>
          <p:nvPr/>
        </p:nvSpPr>
        <p:spPr>
          <a:xfrm>
            <a:off x="381000" y="1039010"/>
            <a:ext cx="114300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 do you usually get up? 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你通常几点钟起床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剖析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本句是由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time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引导的特殊疑问句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其中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time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意为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几点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用来询问具体时刻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回答时要答具体时间点。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—What time does your father go to work?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你父亲几点去上班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—At seven o’clock.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七点。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753943"/>
            <a:ext cx="4870244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拓展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辨析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when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372074508"/>
              </p:ext>
            </p:extLst>
          </p:nvPr>
        </p:nvGraphicFramePr>
        <p:xfrm>
          <a:off x="381000" y="1512568"/>
          <a:ext cx="11430000" cy="3268726"/>
        </p:xfrm>
        <a:graphic>
          <a:graphicData uri="http://schemas.openxmlformats.org/drawingml/2006/table">
            <a:tbl>
              <a:tblPr firstRow="1" firstCol="1" bandRow="1"/>
              <a:tblGrid>
                <a:gridCol w="1694380"/>
                <a:gridCol w="2815119"/>
                <a:gridCol w="6920501"/>
              </a:tblGrid>
              <a:tr h="8763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词汇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意义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例句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435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when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询问年、月、日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When is your birthday?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你的生日是什么时候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401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what time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询问具体时间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—What time is it?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——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几点了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—It’s seven o’clock.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——</a:t>
                      </a:r>
                      <a:r>
                        <a:rPr lang="zh-CN" alt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七</a:t>
                      </a:r>
                      <a:r>
                        <a:rPr 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点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1159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203819"/>
            <a:ext cx="11430000" cy="28328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询问某一动作发生的具体时间时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what time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when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可以互换。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—When do you exercise/What time do you exercise?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你什么时候锻炼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你几点锻炼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—At five.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五点。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4684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524991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你爸爸几点钟离开家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your father leave home?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 mother cleans the room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at eight in the morning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对画线部分提问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does your mother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room? 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582625" y="2633874"/>
            <a:ext cx="4229043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What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time         does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582625" y="3757323"/>
            <a:ext cx="104067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When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938867" y="3757323"/>
            <a:ext cx="93968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clean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078156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作业</a:t>
              </a:r>
              <a:r>
                <a:rPr lang="en-US" altLang="zh-CN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进阶演练</a:t>
              </a: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411630"/>
            <a:ext cx="11430000" cy="401340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ea typeface="方正大雅宋简体"/>
                <a:cs typeface="Times New Roman" panose="02020603050405020304" pitchFamily="18" charset="0"/>
              </a:rPr>
              <a:t>基础巩固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一、根据句意及中文提示填空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.There are two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淋浴器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at his home.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.The boy is six months old.He has only one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牙齿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.There are all kinds of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刷子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in the shop.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.Xiaoming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通常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works as a volunteer(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志愿者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and visits the old people’s home.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3128371" y="2518338"/>
            <a:ext cx="136127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showers</a:t>
            </a:r>
            <a:endParaRPr lang="zh-CN" altLang="en-US" sz="280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7479335" y="3062727"/>
            <a:ext cx="1281120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tooth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4061703" y="3635320"/>
            <a:ext cx="128112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brushes</a:t>
            </a:r>
            <a:endParaRPr lang="zh-CN" altLang="en-US" sz="28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2588800" y="4162326"/>
            <a:ext cx="1220206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usually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428729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315</TotalTime>
  <Words>651</Words>
  <Application>Microsoft Office PowerPoint</Application>
  <PresentationFormat>宽屏</PresentationFormat>
  <Paragraphs>145</Paragraphs>
  <Slides>17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17</vt:i4>
      </vt:variant>
    </vt:vector>
  </HeadingPairs>
  <TitlesOfParts>
    <vt:vector size="30" baseType="lpstr">
      <vt:lpstr>NEU-BZ-S92</vt:lpstr>
      <vt:lpstr>方正大雅宋简体</vt:lpstr>
      <vt:lpstr>方正书宋_GBK</vt:lpstr>
      <vt:lpstr>黑体</vt:lpstr>
      <vt:lpstr>华文隶书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User</cp:lastModifiedBy>
  <cp:revision>52</cp:revision>
  <dcterms:created xsi:type="dcterms:W3CDTF">2021-07-19T03:09:34Z</dcterms:created>
  <dcterms:modified xsi:type="dcterms:W3CDTF">2025-09-09T06:22:00Z</dcterms:modified>
</cp:coreProperties>
</file>